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8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141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399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39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68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282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329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20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76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40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27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244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2B132-7711-4C46-8521-FC5810553839}" type="datetimeFigureOut">
              <a:rPr lang="zh-CN" altLang="en-US" smtClean="0"/>
              <a:t>2021-3-25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584D-F49F-4C46-BE69-084D66CBCF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9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/>
          <p:cNvGrpSpPr/>
          <p:nvPr/>
        </p:nvGrpSpPr>
        <p:grpSpPr>
          <a:xfrm>
            <a:off x="1763688" y="1172378"/>
            <a:ext cx="5536084" cy="4918297"/>
            <a:chOff x="1939789" y="1172379"/>
            <a:chExt cx="5536084" cy="491829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9789" y="1172379"/>
              <a:ext cx="5536084" cy="4918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任意多边形 3"/>
            <p:cNvSpPr/>
            <p:nvPr/>
          </p:nvSpPr>
          <p:spPr>
            <a:xfrm>
              <a:off x="3048836" y="4861591"/>
              <a:ext cx="413239" cy="509954"/>
            </a:xfrm>
            <a:custGeom>
              <a:avLst/>
              <a:gdLst>
                <a:gd name="connsiteX0" fmla="*/ 263770 w 413239"/>
                <a:gd name="connsiteY0" fmla="*/ 0 h 509954"/>
                <a:gd name="connsiteX1" fmla="*/ 0 w 413239"/>
                <a:gd name="connsiteY1" fmla="*/ 254977 h 509954"/>
                <a:gd name="connsiteX2" fmla="*/ 61547 w 413239"/>
                <a:gd name="connsiteY2" fmla="*/ 342900 h 509954"/>
                <a:gd name="connsiteX3" fmla="*/ 131885 w 413239"/>
                <a:gd name="connsiteY3" fmla="*/ 422031 h 509954"/>
                <a:gd name="connsiteX4" fmla="*/ 219808 w 413239"/>
                <a:gd name="connsiteY4" fmla="*/ 457200 h 509954"/>
                <a:gd name="connsiteX5" fmla="*/ 307731 w 413239"/>
                <a:gd name="connsiteY5" fmla="*/ 509954 h 509954"/>
                <a:gd name="connsiteX6" fmla="*/ 413239 w 413239"/>
                <a:gd name="connsiteY6" fmla="*/ 430824 h 509954"/>
                <a:gd name="connsiteX7" fmla="*/ 263770 w 413239"/>
                <a:gd name="connsiteY7" fmla="*/ 0 h 509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239" h="509954">
                  <a:moveTo>
                    <a:pt x="263770" y="0"/>
                  </a:moveTo>
                  <a:lnTo>
                    <a:pt x="0" y="254977"/>
                  </a:lnTo>
                  <a:lnTo>
                    <a:pt x="61547" y="342900"/>
                  </a:lnTo>
                  <a:lnTo>
                    <a:pt x="131885" y="422031"/>
                  </a:lnTo>
                  <a:lnTo>
                    <a:pt x="219808" y="457200"/>
                  </a:lnTo>
                  <a:lnTo>
                    <a:pt x="307731" y="509954"/>
                  </a:lnTo>
                  <a:lnTo>
                    <a:pt x="413239" y="430824"/>
                  </a:lnTo>
                  <a:lnTo>
                    <a:pt x="263770" y="0"/>
                  </a:lnTo>
                  <a:close/>
                </a:path>
              </a:pathLst>
            </a:custGeom>
            <a:solidFill>
              <a:srgbClr val="FF0000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6" name="直接箭头连接符 5"/>
            <p:cNvCxnSpPr/>
            <p:nvPr/>
          </p:nvCxnSpPr>
          <p:spPr>
            <a:xfrm flipH="1" flipV="1">
              <a:off x="3261808" y="5196253"/>
              <a:ext cx="590112" cy="184639"/>
            </a:xfrm>
            <a:prstGeom prst="straightConnector1">
              <a:avLst/>
            </a:prstGeom>
            <a:ln w="317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705308" y="5196253"/>
              <a:ext cx="10801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b="1" dirty="0" smtClean="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拟出租地块，面积约</a:t>
              </a:r>
              <a:r>
                <a:rPr lang="en-US" altLang="zh-CN" sz="1200" b="1" dirty="0" smtClean="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400</a:t>
              </a:r>
              <a:r>
                <a:rPr lang="zh-CN" altLang="en-US" sz="1200" b="1" dirty="0" smtClean="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㎡</a:t>
              </a:r>
              <a:endParaRPr lang="zh-CN" altLang="en-US" sz="12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20654301">
              <a:off x="3486154" y="3917280"/>
              <a:ext cx="400110" cy="99001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zh-CN" altLang="en-US" sz="1400" dirty="0" smtClean="0">
                  <a:solidFill>
                    <a:srgbClr val="FFC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给水调节站</a:t>
              </a:r>
              <a:endParaRPr lang="zh-CN" altLang="en-US" sz="14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8693076">
              <a:off x="2325532" y="3502012"/>
              <a:ext cx="14929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 dirty="0" smtClean="0">
                  <a:solidFill>
                    <a:srgbClr val="FFC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沿  江  高  速</a:t>
              </a:r>
              <a:endParaRPr lang="zh-CN" altLang="en-US" sz="14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631483" y="57861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b="1" dirty="0" smtClean="0">
                <a:latin typeface="+mj-ea"/>
                <a:ea typeface="+mj-ea"/>
              </a:rPr>
              <a:t>场地位置示意图</a:t>
            </a:r>
            <a:endParaRPr lang="zh-CN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82982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全屏显示(4:3)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舒适臻</dc:creator>
  <cp:lastModifiedBy>舒适臻</cp:lastModifiedBy>
  <cp:revision>1</cp:revision>
  <dcterms:created xsi:type="dcterms:W3CDTF">2021-03-25T01:01:34Z</dcterms:created>
  <dcterms:modified xsi:type="dcterms:W3CDTF">2021-03-25T01:09:39Z</dcterms:modified>
</cp:coreProperties>
</file>